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8" r:id="rId4"/>
    <p:sldId id="260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3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66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7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8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12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5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0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29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16BAD-9F6E-C94C-BDC9-7DE45E8FD352}" type="datetimeFigureOut">
              <a:rPr lang="en-US" smtClean="0"/>
              <a:t>11/28/16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45DDB-F7B0-7249-BA3D-7F9F4132D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55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Wave Properties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951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Wave Speed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1.  What is the speed of a sound wave that has a wavelength of 2m and a frequency of 170.5Hz?</a:t>
            </a:r>
          </a:p>
        </p:txBody>
      </p:sp>
    </p:spTree>
    <p:extLst>
      <p:ext uri="{BB962C8B-B14F-4D97-AF65-F5344CB8AC3E}">
        <p14:creationId xmlns:p14="http://schemas.microsoft.com/office/powerpoint/2010/main" val="3139262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Wave Speed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2.  The speed of a wave on a rope is 50cm/sec and its wavelength is 10cm.  What is the frequency?</a:t>
            </a:r>
          </a:p>
        </p:txBody>
      </p:sp>
    </p:spTree>
    <p:extLst>
      <p:ext uri="{BB962C8B-B14F-4D97-AF65-F5344CB8AC3E}">
        <p14:creationId xmlns:p14="http://schemas.microsoft.com/office/powerpoint/2010/main" val="2382429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Wave Speed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 The speed of an oncoming ocean wave is 6cm/sec.  The length between two successive wave crests is 3m.  What is the wave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frequency?</a:t>
            </a:r>
          </a:p>
        </p:txBody>
      </p:sp>
    </p:spTree>
    <p:extLst>
      <p:ext uri="{BB962C8B-B14F-4D97-AF65-F5344CB8AC3E}">
        <p14:creationId xmlns:p14="http://schemas.microsoft.com/office/powerpoint/2010/main" val="1955124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 Properties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FontTx/>
              <a:buNone/>
            </a:pPr>
            <a:r>
              <a:rPr lang="en-US" b="1" dirty="0"/>
              <a:t>1.</a:t>
            </a:r>
            <a:r>
              <a:rPr lang="en-US" b="1" u="sng" dirty="0"/>
              <a:t>  AMPLITUDE</a:t>
            </a:r>
            <a:r>
              <a:rPr lang="en-US" dirty="0"/>
              <a:t> is the measure of the </a:t>
            </a:r>
            <a:r>
              <a:rPr lang="en-US" b="1" u="sng" dirty="0"/>
              <a:t>ENERGY </a:t>
            </a:r>
            <a:r>
              <a:rPr lang="en-US" dirty="0"/>
              <a:t>a wave carries or transfers.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     **The greater the </a:t>
            </a:r>
            <a:r>
              <a:rPr lang="en-US" b="1" u="sng" dirty="0"/>
              <a:t>AMPLITUDE</a:t>
            </a:r>
            <a:r>
              <a:rPr lang="en-US" dirty="0"/>
              <a:t>, the more energy the wave transfers.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-   </a:t>
            </a:r>
            <a:r>
              <a:rPr lang="en-US" sz="2800" b="1" u="sng"/>
              <a:t>AMPLITUDE </a:t>
            </a:r>
            <a:r>
              <a:rPr lang="en-US" sz="2800"/>
              <a:t>of a transverse wave is half the   distance between a crest and a trough.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In a compressional wave, the tighter the medium is pushed together at a compression, the larger the </a:t>
            </a:r>
            <a:r>
              <a:rPr lang="en-US" b="1" u="sng" dirty="0"/>
              <a:t>AMPLITUDE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5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17" y="285750"/>
            <a:ext cx="5207000" cy="3429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5584" y="3714750"/>
            <a:ext cx="5505449" cy="2727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83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 Properties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2.  </a:t>
            </a:r>
            <a:r>
              <a:rPr lang="en-US" sz="2800" b="1" u="sng"/>
              <a:t>WAVELENGTH </a:t>
            </a:r>
            <a:r>
              <a:rPr lang="en-US" sz="2800"/>
              <a:t>is the distance between a point on one wave, and the identical point on the next wave.  For example, from crest to crest or trough to trough.</a:t>
            </a:r>
          </a:p>
          <a:p>
            <a:pPr>
              <a:buFontTx/>
              <a:buNone/>
            </a:pPr>
            <a:r>
              <a:rPr lang="en-US" sz="2800"/>
              <a:t>    -  In transverse wave, from crest to crest or trough to trough.</a:t>
            </a:r>
          </a:p>
          <a:p>
            <a:pPr lvl="1"/>
            <a:r>
              <a:rPr lang="en-US" sz="2400"/>
              <a:t>In a compressional wave, from one </a:t>
            </a:r>
            <a:r>
              <a:rPr lang="en-US" sz="2400" b="1" u="sng"/>
              <a:t>COMPRESSION</a:t>
            </a:r>
            <a:r>
              <a:rPr lang="en-US" sz="2400"/>
              <a:t> to the next or from one </a:t>
            </a:r>
            <a:r>
              <a:rPr lang="en-US" sz="2400" b="1" u="sng"/>
              <a:t>RAREFACTION to</a:t>
            </a:r>
            <a:r>
              <a:rPr lang="en-US" sz="2400"/>
              <a:t> the next.</a:t>
            </a:r>
          </a:p>
        </p:txBody>
      </p:sp>
    </p:spTree>
    <p:extLst>
      <p:ext uri="{BB962C8B-B14F-4D97-AF65-F5344CB8AC3E}">
        <p14:creationId xmlns:p14="http://schemas.microsoft.com/office/powerpoint/2010/main" val="3982070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83" y="783167"/>
            <a:ext cx="7414053" cy="5050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34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 Properties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3.  </a:t>
            </a:r>
            <a:r>
              <a:rPr lang="en-US" b="1" u="sng"/>
              <a:t>FREQUENCY</a:t>
            </a:r>
            <a:r>
              <a:rPr lang="en-US"/>
              <a:t> of a wave is the number of waves that pass a given point in one second.  It is measured in waves per second or Hertz (Hz).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417" y="3168650"/>
            <a:ext cx="4686300" cy="309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30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Wave Properties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4.  PERIOD - the amount of time it takes one wavelength to pass a point</a:t>
            </a:r>
          </a:p>
          <a:p>
            <a:pPr lvl="1"/>
            <a:r>
              <a:rPr lang="en-US"/>
              <a:t>measured in seconds</a:t>
            </a:r>
          </a:p>
          <a:p>
            <a:pPr lvl="1"/>
            <a:r>
              <a:rPr lang="en-US"/>
              <a:t>formula:      1/frequency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349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Put It All Together!!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**** As </a:t>
            </a:r>
            <a:r>
              <a:rPr lang="en-US" b="1" u="sng"/>
              <a:t>FREQUENCY</a:t>
            </a:r>
            <a:r>
              <a:rPr lang="en-US"/>
              <a:t> of a wave increases, the </a:t>
            </a:r>
            <a:r>
              <a:rPr lang="en-US" b="1" u="sng"/>
              <a:t>PERIOD</a:t>
            </a:r>
            <a:r>
              <a:rPr lang="en-US"/>
              <a:t> decreases.</a:t>
            </a:r>
          </a:p>
          <a:p>
            <a:r>
              <a:rPr lang="en-US"/>
              <a:t>****As frequency </a:t>
            </a:r>
            <a:r>
              <a:rPr lang="en-US" b="1" u="sng"/>
              <a:t>INCREASES</a:t>
            </a:r>
            <a:r>
              <a:rPr lang="en-US"/>
              <a:t>, wavelength </a:t>
            </a:r>
            <a:r>
              <a:rPr lang="en-US" b="1" u="sng"/>
              <a:t>DECREASES</a:t>
            </a:r>
            <a:r>
              <a:rPr lang="en-US"/>
              <a:t>.</a:t>
            </a:r>
          </a:p>
          <a:p>
            <a:r>
              <a:rPr lang="en-US" i="1"/>
              <a:t>IMPORTANT!!</a:t>
            </a:r>
          </a:p>
        </p:txBody>
      </p:sp>
    </p:spTree>
    <p:extLst>
      <p:ext uri="{BB962C8B-B14F-4D97-AF65-F5344CB8AC3E}">
        <p14:creationId xmlns:p14="http://schemas.microsoft.com/office/powerpoint/2010/main" val="1075431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Determining Wave Speed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Formula:  v    =     f       </a:t>
            </a:r>
            <a:r>
              <a:rPr lang="en-US" baseline="30000"/>
              <a:t>.</a:t>
            </a:r>
            <a:r>
              <a:rPr lang="en-US"/>
              <a:t>       </a:t>
            </a:r>
            <a:r>
              <a:rPr lang="en-US">
                <a:cs typeface="Times New Roman" charset="0"/>
              </a:rPr>
              <a:t>λ</a:t>
            </a:r>
            <a:endParaRPr lang="en-US"/>
          </a:p>
          <a:p>
            <a:pPr lvl="1"/>
            <a:r>
              <a:rPr lang="en-US" sz="2000"/>
              <a:t>       Velocity/speed =    Frequency     Wavelength</a:t>
            </a:r>
          </a:p>
          <a:p>
            <a:pPr lvl="1"/>
            <a:r>
              <a:rPr lang="en-US"/>
              <a:t>      m/sec     =          Hz         m/cm   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598" y="3216058"/>
            <a:ext cx="4326467" cy="324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258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351</Words>
  <Application>Microsoft Macintosh PowerPoint</Application>
  <PresentationFormat>On-screen Show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Wave Properties</vt:lpstr>
      <vt:lpstr>Wave Properties</vt:lpstr>
      <vt:lpstr>PowerPoint Presentation</vt:lpstr>
      <vt:lpstr>Wave Properties</vt:lpstr>
      <vt:lpstr>PowerPoint Presentation</vt:lpstr>
      <vt:lpstr>Wave Properties</vt:lpstr>
      <vt:lpstr>Wave Properties</vt:lpstr>
      <vt:lpstr>Put It All Together!!</vt:lpstr>
      <vt:lpstr>Determining Wave Speed</vt:lpstr>
      <vt:lpstr>Determining Wave Speed</vt:lpstr>
      <vt:lpstr>Determining Wave Speed</vt:lpstr>
      <vt:lpstr>Determining Wave Speed</vt:lpstr>
    </vt:vector>
  </TitlesOfParts>
  <Company>Parma City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Wave Properties</dc:title>
  <dc:creator>Parma  City School District</dc:creator>
  <cp:lastModifiedBy>Parma  City School District</cp:lastModifiedBy>
  <cp:revision>2</cp:revision>
  <dcterms:created xsi:type="dcterms:W3CDTF">2016-11-28T12:33:42Z</dcterms:created>
  <dcterms:modified xsi:type="dcterms:W3CDTF">2016-11-28T18:01:43Z</dcterms:modified>
</cp:coreProperties>
</file>