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65D75-9003-D142-BA6E-2B0D13D0CA34}" type="datetimeFigureOut">
              <a:rPr lang="en-US" smtClean="0"/>
              <a:t>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955CB-BF56-7444-AF39-82D2F213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7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7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1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4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2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B3FD-88CA-A34B-B34B-219BAD39AFEB}" type="datetimeFigureOut">
              <a:rPr lang="en-US" smtClean="0"/>
              <a:t>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3CB3-7C0F-4E41-ACD9-CD2C4DF50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did not get to the block (bottom row) so here is a series of pictures to help you….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0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the block</a:t>
            </a:r>
            <a:endParaRPr lang="en-US" dirty="0"/>
          </a:p>
        </p:txBody>
      </p:sp>
      <p:pic>
        <p:nvPicPr>
          <p:cNvPr id="3" name="Picture 2" descr="IMG_05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2337" y="1845578"/>
            <a:ext cx="3381769" cy="2525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500" y="5058833"/>
            <a:ext cx="65798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Determine State, Color, and Hardness.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719667" y="3111500"/>
            <a:ext cx="3111500" cy="8678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is the block on a hot plate</a:t>
            </a:r>
            <a:br>
              <a:rPr lang="en-US" dirty="0" smtClean="0"/>
            </a:br>
            <a:r>
              <a:rPr lang="en-US" dirty="0" smtClean="0"/>
              <a:t> after   2 minutes…</a:t>
            </a:r>
            <a:endParaRPr lang="en-US" dirty="0"/>
          </a:p>
        </p:txBody>
      </p:sp>
      <p:pic>
        <p:nvPicPr>
          <p:cNvPr id="3" name="Picture 2" descr="IMG_05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4986" y="2026806"/>
            <a:ext cx="3551804" cy="2652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0333" y="5150320"/>
            <a:ext cx="5541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Determine the melting point</a:t>
            </a:r>
          </a:p>
          <a:p>
            <a:pPr algn="ctr"/>
            <a:r>
              <a:rPr lang="en-US" sz="3600" dirty="0" smtClean="0"/>
              <a:t>( &gt;500 or &lt;500)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027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638"/>
            <a:ext cx="8229600" cy="4170362"/>
          </a:xfrm>
        </p:spPr>
        <p:txBody>
          <a:bodyPr/>
          <a:lstStyle/>
          <a:p>
            <a:r>
              <a:rPr lang="en-US" dirty="0" smtClean="0"/>
              <a:t>To Calculate Density –</a:t>
            </a:r>
            <a:br>
              <a:rPr lang="en-US" dirty="0" smtClean="0"/>
            </a:br>
            <a:r>
              <a:rPr lang="en-US" dirty="0" smtClean="0"/>
              <a:t>Remember:</a:t>
            </a:r>
            <a:br>
              <a:rPr lang="en-US" dirty="0" smtClean="0"/>
            </a:br>
            <a:r>
              <a:rPr lang="en-US" dirty="0" smtClean="0"/>
              <a:t>D = M/V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 we need the mass and the volume of the cube.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8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fr-FR" dirty="0" smtClean="0"/>
              <a:t>’</a:t>
            </a:r>
            <a:r>
              <a:rPr lang="en-US" dirty="0" smtClean="0"/>
              <a:t>s the block on a balance…</a:t>
            </a:r>
            <a:endParaRPr lang="en-US" dirty="0"/>
          </a:p>
        </p:txBody>
      </p:sp>
      <p:pic>
        <p:nvPicPr>
          <p:cNvPr id="3" name="Picture 2" descr="IMG_05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6002" y="1956746"/>
            <a:ext cx="4260273" cy="3182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459" y="2264833"/>
            <a:ext cx="18757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Read the mass in grams.  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2116667" y="4019160"/>
            <a:ext cx="1799166" cy="16587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0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the block with a ruler:</a:t>
            </a:r>
            <a:endParaRPr lang="en-US" dirty="0"/>
          </a:p>
        </p:txBody>
      </p:sp>
      <p:pic>
        <p:nvPicPr>
          <p:cNvPr id="3" name="Picture 2" descr="IMG_05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518" y="1932356"/>
            <a:ext cx="4067525" cy="3038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3167" y="2095500"/>
            <a:ext cx="3831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long is a side in cm?</a:t>
            </a:r>
          </a:p>
          <a:p>
            <a:endParaRPr lang="en-US" sz="3600" dirty="0"/>
          </a:p>
          <a:p>
            <a:r>
              <a:rPr lang="en-US" sz="3600" dirty="0" smtClean="0"/>
              <a:t>Volume of a cube = s x s x s</a:t>
            </a:r>
          </a:p>
          <a:p>
            <a:endParaRPr lang="en-US" sz="3600" dirty="0"/>
          </a:p>
          <a:p>
            <a:r>
              <a:rPr lang="en-US" sz="3600" dirty="0" smtClean="0"/>
              <a:t>Volume =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095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33" y="507472"/>
            <a:ext cx="8229600" cy="60118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Now you can use D = M/V to calculate density.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See the finished copy on the desk if you have any other questions.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Then answer questions 1-5  and</a:t>
            </a:r>
            <a:br>
              <a:rPr lang="en-US" sz="3600" dirty="0" smtClean="0"/>
            </a:br>
            <a:r>
              <a:rPr lang="en-US" sz="3600" dirty="0" smtClean="0"/>
              <a:t> turn in the lab.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If you finish start on Classification of Matter </a:t>
            </a:r>
            <a:r>
              <a:rPr lang="en-US" sz="3600" dirty="0" err="1" smtClean="0"/>
              <a:t>Studyguide</a:t>
            </a:r>
            <a:r>
              <a:rPr lang="en-US" sz="3600" dirty="0" smtClean="0"/>
              <a:t> – use your book!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030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114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Physical Properties Lab</vt:lpstr>
      <vt:lpstr>Here is the block</vt:lpstr>
      <vt:lpstr>Here is the block on a hot plate  after   2 minutes…</vt:lpstr>
      <vt:lpstr>To Calculate Density – Remember: D = M/V  So we need the mass and the volume of the cube. </vt:lpstr>
      <vt:lpstr>Here’s the block on a balance…</vt:lpstr>
      <vt:lpstr>Here’s the block with a ruler:</vt:lpstr>
      <vt:lpstr>Now you can use D = M/V to calculate density.  See the finished copy on the desk if you have any other questions.  Then answer questions 1-5  and  turn in the lab.  If you finish start on Classification of Matter Studyguide – use your book!</vt:lpstr>
    </vt:vector>
  </TitlesOfParts>
  <Company>Parma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Properties Lab</dc:title>
  <dc:creator>Parma  City School District</dc:creator>
  <cp:lastModifiedBy>Parma  City School District</cp:lastModifiedBy>
  <cp:revision>2</cp:revision>
  <cp:lastPrinted>2016-01-28T14:59:02Z</cp:lastPrinted>
  <dcterms:created xsi:type="dcterms:W3CDTF">2016-01-28T14:43:09Z</dcterms:created>
  <dcterms:modified xsi:type="dcterms:W3CDTF">2016-01-28T20:02:37Z</dcterms:modified>
</cp:coreProperties>
</file>