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F141-F764-3B48-8EA2-820AAA3C0650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AB55F-2D34-FF4F-9F0A-F9D7FCEB0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46E76-D2DB-F148-9B71-E72721333237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DC327-658A-EC4F-AAD6-4BEFC3495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DC327-658A-EC4F-AAD6-4BEFC3495E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2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2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4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5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8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9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7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0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5E00-4661-AD4A-8999-ED31698562CD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1159-D8CE-3449-9731-0688667E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2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force is a push or a pull that acts upon </a:t>
            </a:r>
            <a:r>
              <a:rPr lang="en-US" dirty="0" smtClean="0"/>
              <a:t>an object </a:t>
            </a:r>
            <a:r>
              <a:rPr lang="en-US" dirty="0"/>
              <a:t>as a result of its interaction with </a:t>
            </a:r>
            <a:r>
              <a:rPr lang="en-US" dirty="0" smtClean="0"/>
              <a:t>another object</a:t>
            </a:r>
          </a:p>
          <a:p>
            <a:r>
              <a:rPr lang="en-US" dirty="0" smtClean="0"/>
              <a:t>You must have two objects come in contact to have a push or a pull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4699000"/>
            <a:ext cx="4940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3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forces result from contact</a:t>
            </a:r>
          </a:p>
          <a:p>
            <a:r>
              <a:rPr lang="en-US" dirty="0"/>
              <a:t>interactions (normal, frictional, tensional, </a:t>
            </a:r>
            <a:r>
              <a:rPr lang="en-US" dirty="0" smtClean="0"/>
              <a:t>and applied </a:t>
            </a:r>
            <a:r>
              <a:rPr lang="en-US" dirty="0"/>
              <a:t>forces are examples of contact forces)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249" y="3449268"/>
            <a:ext cx="4550833" cy="340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7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"/>
            <a:ext cx="8229600" cy="6030913"/>
          </a:xfrm>
        </p:spPr>
        <p:txBody>
          <a:bodyPr/>
          <a:lstStyle/>
          <a:p>
            <a:r>
              <a:rPr lang="en-US" dirty="0"/>
              <a:t>Newton’s 3rd Law: “For every action, there is </a:t>
            </a:r>
            <a:r>
              <a:rPr lang="en-US" dirty="0" smtClean="0"/>
              <a:t>an equal </a:t>
            </a:r>
            <a:r>
              <a:rPr lang="en-US" dirty="0"/>
              <a:t>and opposite reaction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That means: </a:t>
            </a:r>
          </a:p>
          <a:p>
            <a:r>
              <a:rPr lang="en-US" dirty="0"/>
              <a:t>that in every interaction, there is a pair of forces </a:t>
            </a:r>
            <a:r>
              <a:rPr lang="en-US" dirty="0" smtClean="0"/>
              <a:t>acting on </a:t>
            </a:r>
            <a:r>
              <a:rPr lang="en-US" dirty="0"/>
              <a:t>the two interacting objects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417" y="2882498"/>
            <a:ext cx="3369732" cy="3788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3373967"/>
            <a:ext cx="4764617" cy="263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of the forces on the first object equals the size </a:t>
            </a:r>
            <a:r>
              <a:rPr lang="en-US" dirty="0" smtClean="0"/>
              <a:t>of the </a:t>
            </a:r>
            <a:r>
              <a:rPr lang="en-US" dirty="0"/>
              <a:t>force on the second object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17" y="3189816"/>
            <a:ext cx="7356606" cy="3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direction of the force on the first object is opposite </a:t>
            </a:r>
            <a:r>
              <a:rPr lang="en-US" dirty="0" smtClean="0"/>
              <a:t>to the </a:t>
            </a:r>
            <a:r>
              <a:rPr lang="en-US" dirty="0"/>
              <a:t>direction of the force on the second object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3197755"/>
            <a:ext cx="5725583" cy="32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2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Forces always come in pairs - equal and opposite </a:t>
            </a:r>
            <a:r>
              <a:rPr lang="en-US" dirty="0" smtClean="0"/>
              <a:t>action/reaction force </a:t>
            </a:r>
            <a:r>
              <a:rPr lang="en-US" dirty="0"/>
              <a:t>pairs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17" y="2724150"/>
            <a:ext cx="6350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7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the top picture (below), Kent </a:t>
            </a:r>
            <a:r>
              <a:rPr lang="en-US" sz="2400" dirty="0" err="1"/>
              <a:t>Budgett</a:t>
            </a:r>
            <a:r>
              <a:rPr lang="en-US" sz="2400" dirty="0"/>
              <a:t> is pulling upon </a:t>
            </a:r>
            <a:r>
              <a:rPr lang="en-US" sz="2400" dirty="0" smtClean="0"/>
              <a:t>a rope </a:t>
            </a:r>
            <a:r>
              <a:rPr lang="en-US" sz="2400" dirty="0"/>
              <a:t>that is attached to a wall. In the bottom picture, Kent </a:t>
            </a:r>
            <a:r>
              <a:rPr lang="en-US" sz="2400" dirty="0" smtClean="0"/>
              <a:t>is pulling </a:t>
            </a:r>
            <a:r>
              <a:rPr lang="en-US" sz="2400" dirty="0"/>
              <a:t>upon a rope that is attached to an elephant. In </a:t>
            </a:r>
            <a:r>
              <a:rPr lang="en-US" sz="2400" dirty="0" smtClean="0"/>
              <a:t>each case</a:t>
            </a:r>
            <a:r>
              <a:rPr lang="en-US" sz="2400" dirty="0"/>
              <a:t>, the force scale reads 500 Newton. Kent is pulling </a:t>
            </a:r>
            <a:r>
              <a:rPr lang="is-IS" sz="2400" dirty="0" smtClean="0"/>
              <a:t>…</a:t>
            </a:r>
          </a:p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endParaRPr lang="is-IS" sz="2400" dirty="0" smtClean="0"/>
          </a:p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endParaRPr lang="is-IS" sz="2400" dirty="0" smtClean="0"/>
          </a:p>
          <a:p>
            <a:pPr marL="0" indent="0">
              <a:buNone/>
            </a:pPr>
            <a:endParaRPr lang="is-IS" sz="2400" dirty="0"/>
          </a:p>
          <a:p>
            <a:pPr marL="0" indent="0">
              <a:buNone/>
            </a:pPr>
            <a:endParaRPr lang="is-IS" sz="2400" dirty="0" smtClean="0"/>
          </a:p>
          <a:p>
            <a:pPr marL="0" indent="0">
              <a:buNone/>
            </a:pPr>
            <a:endParaRPr lang="is-IS" sz="2400" dirty="0"/>
          </a:p>
          <a:p>
            <a:r>
              <a:rPr lang="en-US" sz="2400" dirty="0" smtClean="0"/>
              <a:t>A. with </a:t>
            </a:r>
            <a:r>
              <a:rPr lang="en-US" sz="2400" dirty="0"/>
              <a:t>more force when the rope is attached to the wall.</a:t>
            </a:r>
          </a:p>
          <a:p>
            <a:r>
              <a:rPr lang="en-US" sz="2400" dirty="0" smtClean="0"/>
              <a:t>B. </a:t>
            </a:r>
            <a:r>
              <a:rPr lang="en-US" sz="2400" dirty="0"/>
              <a:t>with more force when the rope is attached to the elephant.</a:t>
            </a:r>
          </a:p>
          <a:p>
            <a:r>
              <a:rPr lang="en-US" sz="2400" dirty="0" smtClean="0"/>
              <a:t>C. </a:t>
            </a:r>
            <a:r>
              <a:rPr lang="en-US" sz="2400" dirty="0"/>
              <a:t>the same force in each case.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32" y="1557867"/>
            <a:ext cx="5679017" cy="27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6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245</Words>
  <Application>Microsoft Macintosh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Newton’s 3rd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3rd Law</dc:title>
  <dc:creator>Parma  City School District</dc:creator>
  <cp:lastModifiedBy>Parma  City School District</cp:lastModifiedBy>
  <cp:revision>5</cp:revision>
  <cp:lastPrinted>2016-09-27T14:24:56Z</cp:lastPrinted>
  <dcterms:created xsi:type="dcterms:W3CDTF">2016-09-27T13:50:17Z</dcterms:created>
  <dcterms:modified xsi:type="dcterms:W3CDTF">2016-09-27T17:31:34Z</dcterms:modified>
</cp:coreProperties>
</file>